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0DED1-C30A-4256-A241-34758B322B00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F7439-9D51-47EC-B709-CA109778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2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F7439-9D51-47EC-B709-CA109778C9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91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1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9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9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065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4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293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2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0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1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2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0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3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2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7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2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E34F80-D490-4AE9-8448-081452AEFF15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51DB895-FA4C-44C2-9CE8-4B931C849E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4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3237" y="2825580"/>
            <a:ext cx="6451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MY CHART HOW-TO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633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7" y="79175"/>
            <a:ext cx="12185650" cy="6861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030288"/>
            <a:ext cx="2802753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1: GO TO THIS URL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18054" y="584886"/>
            <a:ext cx="172995" cy="4454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088" y="3212760"/>
            <a:ext cx="3016275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2: CLICK “SIGN UP NOW”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23363" y="3122141"/>
            <a:ext cx="5435751" cy="2885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35057" y="6054815"/>
            <a:ext cx="124745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 SLIDE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2873" y="815546"/>
            <a:ext cx="555055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3: CLICK “NO ACTIVATION CODE? THEN CLICK HERE”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580605" y="1184878"/>
            <a:ext cx="354227" cy="10475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18137" y="5305165"/>
            <a:ext cx="124745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 SLIDE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00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39697" y="1383957"/>
            <a:ext cx="48768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4: ENTER THE REQUIRED INFORMATION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39979" y="1806836"/>
            <a:ext cx="5008605" cy="821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22091" y="1929240"/>
            <a:ext cx="2421925" cy="807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817708" y="1753289"/>
            <a:ext cx="930876" cy="874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86216" y="1691290"/>
            <a:ext cx="5737654" cy="1799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96281" y="1753289"/>
            <a:ext cx="5552303" cy="22750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825579" y="1806836"/>
            <a:ext cx="5898291" cy="2741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255740" y="1770236"/>
            <a:ext cx="3468130" cy="2792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125729" y="1799968"/>
            <a:ext cx="1598141" cy="2748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010930" y="1783021"/>
            <a:ext cx="5712940" cy="31596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899719" y="1799968"/>
            <a:ext cx="5824151" cy="3912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748584" y="5832389"/>
            <a:ext cx="124745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 SLIDE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097427" y="1783021"/>
            <a:ext cx="5626443" cy="43459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214662" cy="684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6573" y="1293338"/>
            <a:ext cx="6680886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5: AFTER FILLING OUT ALL REQUIRED INFORMATION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CLICK  THE “I AM NOT A ROBOT”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784391" y="1616504"/>
            <a:ext cx="3262182" cy="3383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142204" y="4613189"/>
            <a:ext cx="2496065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6: CLICK “NEXT”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82097" y="5000368"/>
            <a:ext cx="4604952" cy="6507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638270" y="6030097"/>
            <a:ext cx="124745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 SLIDE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2292" y="2590308"/>
            <a:ext cx="428873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A STEP</a:t>
            </a:r>
            <a:r>
              <a:rPr lang="en-US" dirty="0" smtClean="0">
                <a:solidFill>
                  <a:srgbClr val="FF0000"/>
                </a:solidFill>
              </a:rPr>
              <a:t>: PLEASE!!!!!! ENSURE YOU HAVE ACCESS TO THE EMAIL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HAVE LISTED. THIS WILL HELP IF YOU FORGET YOUR LOG IN INFORMATION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11" idx="1"/>
          </p:cNvCxnSpPr>
          <p:nvPr/>
        </p:nvCxnSpPr>
        <p:spPr>
          <a:xfrm flipH="1">
            <a:off x="3904736" y="3328972"/>
            <a:ext cx="3517556" cy="756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634682" y="3328972"/>
            <a:ext cx="1787610" cy="7158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96065" y="568411"/>
            <a:ext cx="1668162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2496065" y="2273646"/>
            <a:ext cx="2014151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7709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9"/>
            <a:ext cx="12192000" cy="6845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6843" y="997458"/>
            <a:ext cx="5293227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7: YOU WILL BE ASKED TO ANSWER QUESTIONS ABOUT YOURSELF. ANSWER TO THE BEST OF YOUR ABILITY.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184396" y="1920788"/>
            <a:ext cx="2374085" cy="621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679459" y="5931243"/>
            <a:ext cx="124745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 SLIDE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31"/>
            <a:ext cx="12213287" cy="6846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1468" y="2139193"/>
            <a:ext cx="5217952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8: CREATE A USERNAME AND PASSWORD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(PLEASE DO NOT FORGET YOUR PASSWORD!)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3825380" y="2462359"/>
            <a:ext cx="2676088" cy="8764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288484" y="2541864"/>
            <a:ext cx="3212984" cy="1493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349946" y="5609968"/>
            <a:ext cx="124745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 SLIDE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5701" y="4035105"/>
            <a:ext cx="5313699" cy="92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STEP 9: HIT “NEXT” AND THEN YOU WILL BE ASKED TO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LOG IN. CLICK “LOG IN”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61315" y="4513277"/>
            <a:ext cx="4085437" cy="5536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6"/>
            <a:ext cx="12192000" cy="6848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92065" y="5123935"/>
            <a:ext cx="1247457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NEXT SLIDE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7993" y="3023286"/>
            <a:ext cx="4714613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THIS IS HOW YOUR MYCHART WILL LOOK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4419" y="2916195"/>
            <a:ext cx="6258188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!!!!!YOU NOW HAVE ACCESS TO YOUR “MYCHART”!!!!!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184</TotalTime>
  <Words>182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Nacotee</dc:creator>
  <cp:lastModifiedBy>Carrie Wilber</cp:lastModifiedBy>
  <cp:revision>8</cp:revision>
  <dcterms:created xsi:type="dcterms:W3CDTF">2020-12-14T18:07:42Z</dcterms:created>
  <dcterms:modified xsi:type="dcterms:W3CDTF">2021-01-22T21:55:57Z</dcterms:modified>
</cp:coreProperties>
</file>